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15B90C"/>
    <a:srgbClr val="48E937"/>
    <a:srgbClr val="08537A"/>
    <a:srgbClr val="001530"/>
    <a:srgbClr val="B1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FD5BB9-F40F-43B7-90E3-6D2A03D78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935256-BAE9-4E3D-8CB2-29D031E76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2EDD66-B0E1-488A-842A-CD5FC5DD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985627-23D3-45BC-B4A3-DA4C7D153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EEAEF1-1D8D-48A5-8E81-D469EA7B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941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7396A-E0FB-4976-8033-A68D105E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B808A1-DC8F-47C7-80B9-3D5A65D60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02493-C6AF-40C1-9386-19710F6E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DA7D8-4CDD-40BF-A5CB-D12A89A1B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454CF3-F39C-4778-AFF7-0FD76B59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96215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938D482-FBB5-40B2-9666-B84C812E9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B057B3-D33E-4778-B823-D1BEB8E13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F9E9FA-D56A-4B25-B2DF-BD52BE94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04732-07A6-4254-BAD5-2DDF48EC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BA1FF5-90BE-4D97-846F-01DEC69E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243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ED971B-3D59-4D8B-A829-46AA6D2D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E571E2-0D89-404B-BE8A-5EA1D71E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F5C80-4ECC-4DFA-A186-4C4036AD3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E59A5A-CCE7-4001-908E-6899FB79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EB9328-F9B8-4193-90BE-5E5C6EFB1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146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1F1B7-E4CE-488E-83CB-63EC26D0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86FB638-FEEC-4B93-8AEE-41FE731C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B81D66-59F4-4F83-9211-A313031D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B1B0F-9E4B-426B-BD3B-7696E23F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9010D-BBCB-476E-92C3-3A19FBA6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9555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244F3-240B-49A9-B48B-37F83966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02B17A-0719-4931-95AF-066C854E6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5A7D9A-8199-433A-A933-DBED30AC1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15D39D-7B53-4FCE-A3CC-E98FC46F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C756F6-75BB-451B-9C7C-4E112A9B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5EFCE8-2C8F-4501-9F1A-E1CAA65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4605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8A0A8-BC7A-45B8-8F12-C6F731E4B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643A07-FCAE-4A4D-BCB2-AED4EE109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A2B142-35C9-4768-AC18-28A14A157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86449A3-6292-4026-A152-31CDD7B92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C7A4567-2798-45EE-AE9A-98153B970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15C4B37-BFC6-44BB-A78F-7F830D72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B80476-566C-4790-A540-A068DACC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2ED1C8E-0A23-416E-AF3F-CDC479C3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0888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356261-5746-4BF3-9B57-BD1591AE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2F5D6B-591E-49D1-B5E7-81549C31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3EEB1D-6CBA-4FB5-B750-569AF314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182A7F-29AF-4234-9451-EA3B50CA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1374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0FD632-C23C-4EF6-9176-29D01993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C07E04-A7D7-4B0A-8C70-5E45BA37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0C640A-1782-4724-8CCE-6128723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57740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0FD30-DE9A-46A3-9EF7-695572ED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A30F9-95E1-4BE8-9553-57F4562B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0B2B87-B048-4E30-9D96-E68A6A99B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A20046-47D7-4D20-979E-53EFE844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AEE0E-5C3F-4AC1-8576-C20203D5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77294B-3FD5-4714-9F63-9BE441A5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964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66A34-DC20-4E19-A14A-5BD8D0EF2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023BDA-6181-4760-BD70-0305394FF6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032266-8177-4182-B4E9-C8E71D626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05ED41-4023-47FF-9CF2-0A1FCB54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CE72A8-8E29-4C4E-A98A-34D09B38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DE90E4-D3DF-455B-9D3F-9759036E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3189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EC974EC-F1C4-4420-90CE-5A1DAAF7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E17037-9634-49C1-B455-D52283912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9F26AE-290D-44D0-9E1E-7EAF38A2A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D29A-EDC7-41F9-A3C2-B02AFF8F32B7}" type="datetimeFigureOut">
              <a:rPr lang="it-CH" smtClean="0"/>
              <a:t>13.04.2026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CFD5CE-344C-49A8-B8D4-E2CEE6B16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374BB6-EA72-4797-B9B9-F461EC5D7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E8CBA-678E-4B1D-AE50-D52994D0AABC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335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1530"/>
            </a:gs>
            <a:gs pos="100000">
              <a:schemeClr val="bg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uppo 145">
            <a:extLst>
              <a:ext uri="{FF2B5EF4-FFF2-40B4-BE49-F238E27FC236}">
                <a16:creationId xmlns:a16="http://schemas.microsoft.com/office/drawing/2014/main" id="{33D31788-E706-4A7A-A7F6-EDA751D27669}"/>
              </a:ext>
            </a:extLst>
          </p:cNvPr>
          <p:cNvGrpSpPr/>
          <p:nvPr/>
        </p:nvGrpSpPr>
        <p:grpSpPr>
          <a:xfrm>
            <a:off x="-220879" y="-415871"/>
            <a:ext cx="12816279" cy="8045396"/>
            <a:chOff x="-712922" y="-526941"/>
            <a:chExt cx="12228193" cy="7384942"/>
          </a:xfrm>
          <a:blipFill dpi="0" rotWithShape="1">
            <a:blip r:embed="rId2"/>
            <a:srcRect/>
            <a:stretch>
              <a:fillRect/>
            </a:stretch>
          </a:blipFill>
        </p:grpSpPr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15AFC406-E7E7-4D8E-91CB-5A95DD1504AD}"/>
                </a:ext>
              </a:extLst>
            </p:cNvPr>
            <p:cNvGrpSpPr/>
            <p:nvPr/>
          </p:nvGrpSpPr>
          <p:grpSpPr>
            <a:xfrm>
              <a:off x="-712922" y="-526941"/>
              <a:ext cx="8942131" cy="7384942"/>
              <a:chOff x="818604" y="-300447"/>
              <a:chExt cx="8448992" cy="7077895"/>
            </a:xfrm>
            <a:grpFill/>
          </p:grpSpPr>
          <p:grpSp>
            <p:nvGrpSpPr>
              <p:cNvPr id="50" name="Gruppo 49">
                <a:extLst>
                  <a:ext uri="{FF2B5EF4-FFF2-40B4-BE49-F238E27FC236}">
                    <a16:creationId xmlns:a16="http://schemas.microsoft.com/office/drawing/2014/main" id="{AEF2CAEB-1BD9-4832-808C-7262B377A9FB}"/>
                  </a:ext>
                </a:extLst>
              </p:cNvPr>
              <p:cNvGrpSpPr/>
              <p:nvPr/>
            </p:nvGrpSpPr>
            <p:grpSpPr>
              <a:xfrm>
                <a:off x="818604" y="-300447"/>
                <a:ext cx="4308172" cy="7077895"/>
                <a:chOff x="818604" y="-300447"/>
                <a:chExt cx="4308172" cy="7077895"/>
              </a:xfrm>
              <a:grpFill/>
            </p:grpSpPr>
            <p:grpSp>
              <p:nvGrpSpPr>
                <p:cNvPr id="26" name="Gruppo 25">
                  <a:extLst>
                    <a:ext uri="{FF2B5EF4-FFF2-40B4-BE49-F238E27FC236}">
                      <a16:creationId xmlns:a16="http://schemas.microsoft.com/office/drawing/2014/main" id="{C2FCB028-7B84-43DD-A706-067A38F07653}"/>
                    </a:ext>
                  </a:extLst>
                </p:cNvPr>
                <p:cNvGrpSpPr/>
                <p:nvPr/>
              </p:nvGrpSpPr>
              <p:grpSpPr>
                <a:xfrm>
                  <a:off x="818604" y="-300447"/>
                  <a:ext cx="2237762" cy="7077895"/>
                  <a:chOff x="818604" y="-300447"/>
                  <a:chExt cx="2237762" cy="7077895"/>
                </a:xfrm>
                <a:grpFill/>
              </p:grpSpPr>
              <p:grpSp>
                <p:nvGrpSpPr>
                  <p:cNvPr id="14" name="Gruppo 13">
                    <a:extLst>
                      <a:ext uri="{FF2B5EF4-FFF2-40B4-BE49-F238E27FC236}">
                        <a16:creationId xmlns:a16="http://schemas.microsoft.com/office/drawing/2014/main" id="{1733DEE7-1E53-4458-B65B-57E209D593D2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10" name="Gruppo 9">
                      <a:extLst>
                        <a:ext uri="{FF2B5EF4-FFF2-40B4-BE49-F238E27FC236}">
                          <a16:creationId xmlns:a16="http://schemas.microsoft.com/office/drawing/2014/main" id="{49FC990D-240E-43D4-8F66-8B2E070B2AE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6" name="Gruppo 5">
                        <a:extLst>
                          <a:ext uri="{FF2B5EF4-FFF2-40B4-BE49-F238E27FC236}">
                            <a16:creationId xmlns:a16="http://schemas.microsoft.com/office/drawing/2014/main" id="{4D9E3130-9338-4F7C-8E67-E4E27A31EC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4" name="Esagono 3">
                          <a:extLst>
                            <a:ext uri="{FF2B5EF4-FFF2-40B4-BE49-F238E27FC236}">
                              <a16:creationId xmlns:a16="http://schemas.microsoft.com/office/drawing/2014/main" id="{BCACA50E-42FE-4EAE-9967-A5FD089A98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5" name="Esagono 4">
                          <a:extLst>
                            <a:ext uri="{FF2B5EF4-FFF2-40B4-BE49-F238E27FC236}">
                              <a16:creationId xmlns:a16="http://schemas.microsoft.com/office/drawing/2014/main" id="{BD4F731F-A686-4D22-AB40-058852DF85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7" name="Gruppo 6">
                        <a:extLst>
                          <a:ext uri="{FF2B5EF4-FFF2-40B4-BE49-F238E27FC236}">
                            <a16:creationId xmlns:a16="http://schemas.microsoft.com/office/drawing/2014/main" id="{74822E19-85EC-49E9-AC8C-91E5F837080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8" name="Esagono 7">
                          <a:extLst>
                            <a:ext uri="{FF2B5EF4-FFF2-40B4-BE49-F238E27FC236}">
                              <a16:creationId xmlns:a16="http://schemas.microsoft.com/office/drawing/2014/main" id="{85A040DB-1D73-4842-A861-4C3ABBC207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9" name="Esagono 8">
                          <a:extLst>
                            <a:ext uri="{FF2B5EF4-FFF2-40B4-BE49-F238E27FC236}">
                              <a16:creationId xmlns:a16="http://schemas.microsoft.com/office/drawing/2014/main" id="{3C727AF3-71C7-4B73-B1F9-510A37A3BD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11" name="Gruppo 10">
                      <a:extLst>
                        <a:ext uri="{FF2B5EF4-FFF2-40B4-BE49-F238E27FC236}">
                          <a16:creationId xmlns:a16="http://schemas.microsoft.com/office/drawing/2014/main" id="{021B3A8E-C142-410B-8C40-6C8C901E23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2" name="Esagono 11">
                        <a:extLst>
                          <a:ext uri="{FF2B5EF4-FFF2-40B4-BE49-F238E27FC236}">
                            <a16:creationId xmlns:a16="http://schemas.microsoft.com/office/drawing/2014/main" id="{40F99951-FAE6-4EE1-9FE8-727AB746EE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3" name="Esagono 12">
                        <a:extLst>
                          <a:ext uri="{FF2B5EF4-FFF2-40B4-BE49-F238E27FC236}">
                            <a16:creationId xmlns:a16="http://schemas.microsoft.com/office/drawing/2014/main" id="{7E16E5D2-4377-4B47-BBED-0503CFC033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15" name="Gruppo 14">
                    <a:extLst>
                      <a:ext uri="{FF2B5EF4-FFF2-40B4-BE49-F238E27FC236}">
                        <a16:creationId xmlns:a16="http://schemas.microsoft.com/office/drawing/2014/main" id="{E1F711AC-94FE-4E0C-BE12-7DF2CD53E517}"/>
                      </a:ext>
                    </a:extLst>
                  </p:cNvPr>
                  <p:cNvGrpSpPr/>
                  <p:nvPr/>
                </p:nvGrpSpPr>
                <p:grpSpPr>
                  <a:xfrm>
                    <a:off x="1854582" y="250370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16" name="Gruppo 15">
                      <a:extLst>
                        <a:ext uri="{FF2B5EF4-FFF2-40B4-BE49-F238E27FC236}">
                          <a16:creationId xmlns:a16="http://schemas.microsoft.com/office/drawing/2014/main" id="{519E7D4B-F22B-4A13-AC8C-095784A5D2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20" name="Gruppo 19">
                        <a:extLst>
                          <a:ext uri="{FF2B5EF4-FFF2-40B4-BE49-F238E27FC236}">
                            <a16:creationId xmlns:a16="http://schemas.microsoft.com/office/drawing/2014/main" id="{637B9E66-C0AC-430F-971F-BB32FC6C5F0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24" name="Esagono 23">
                          <a:extLst>
                            <a:ext uri="{FF2B5EF4-FFF2-40B4-BE49-F238E27FC236}">
                              <a16:creationId xmlns:a16="http://schemas.microsoft.com/office/drawing/2014/main" id="{2A6D19B3-3FC1-4C83-B001-074A35A92B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25" name="Esagono 24">
                          <a:extLst>
                            <a:ext uri="{FF2B5EF4-FFF2-40B4-BE49-F238E27FC236}">
                              <a16:creationId xmlns:a16="http://schemas.microsoft.com/office/drawing/2014/main" id="{2B9ED4C5-AC83-40EB-87A6-C765BC86E3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21" name="Gruppo 20">
                        <a:extLst>
                          <a:ext uri="{FF2B5EF4-FFF2-40B4-BE49-F238E27FC236}">
                            <a16:creationId xmlns:a16="http://schemas.microsoft.com/office/drawing/2014/main" id="{3170BA2B-2B40-4E3F-AC88-82DA1F337D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22" name="Esagono 21">
                          <a:extLst>
                            <a:ext uri="{FF2B5EF4-FFF2-40B4-BE49-F238E27FC236}">
                              <a16:creationId xmlns:a16="http://schemas.microsoft.com/office/drawing/2014/main" id="{73610FB8-98AC-4D9C-87A9-21FC486847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23" name="Esagono 22">
                          <a:extLst>
                            <a:ext uri="{FF2B5EF4-FFF2-40B4-BE49-F238E27FC236}">
                              <a16:creationId xmlns:a16="http://schemas.microsoft.com/office/drawing/2014/main" id="{2E4BAF32-E05B-4093-93B2-2F63D71149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17" name="Gruppo 16">
                      <a:extLst>
                        <a:ext uri="{FF2B5EF4-FFF2-40B4-BE49-F238E27FC236}">
                          <a16:creationId xmlns:a16="http://schemas.microsoft.com/office/drawing/2014/main" id="{5F9C3D7A-B738-43B3-B4FA-F157479B01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8" name="Esagono 17">
                        <a:extLst>
                          <a:ext uri="{FF2B5EF4-FFF2-40B4-BE49-F238E27FC236}">
                            <a16:creationId xmlns:a16="http://schemas.microsoft.com/office/drawing/2014/main" id="{FE7B553E-E6AB-4444-B91F-AB5A0BE798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9" name="Esagono 18">
                        <a:extLst>
                          <a:ext uri="{FF2B5EF4-FFF2-40B4-BE49-F238E27FC236}">
                            <a16:creationId xmlns:a16="http://schemas.microsoft.com/office/drawing/2014/main" id="{2BCCDBA4-A847-42A6-8D65-0CD0F814E5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</p:grpSp>
            <p:grpSp>
              <p:nvGrpSpPr>
                <p:cNvPr id="27" name="Gruppo 26">
                  <a:extLst>
                    <a:ext uri="{FF2B5EF4-FFF2-40B4-BE49-F238E27FC236}">
                      <a16:creationId xmlns:a16="http://schemas.microsoft.com/office/drawing/2014/main" id="{BDCA426C-D236-476D-99F1-0C9CDA38981B}"/>
                    </a:ext>
                  </a:extLst>
                </p:cNvPr>
                <p:cNvGrpSpPr/>
                <p:nvPr/>
              </p:nvGrpSpPr>
              <p:grpSpPr>
                <a:xfrm>
                  <a:off x="2889014" y="-300447"/>
                  <a:ext cx="2237762" cy="7077895"/>
                  <a:chOff x="818604" y="-300447"/>
                  <a:chExt cx="2237762" cy="7077895"/>
                </a:xfrm>
                <a:grpFill/>
              </p:grpSpPr>
              <p:grpSp>
                <p:nvGrpSpPr>
                  <p:cNvPr id="28" name="Gruppo 27">
                    <a:extLst>
                      <a:ext uri="{FF2B5EF4-FFF2-40B4-BE49-F238E27FC236}">
                        <a16:creationId xmlns:a16="http://schemas.microsoft.com/office/drawing/2014/main" id="{2D08E323-46A1-4C6D-94C3-4F7FC99E48C9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40" name="Gruppo 39">
                      <a:extLst>
                        <a:ext uri="{FF2B5EF4-FFF2-40B4-BE49-F238E27FC236}">
                          <a16:creationId xmlns:a16="http://schemas.microsoft.com/office/drawing/2014/main" id="{CA178681-23C4-4EBD-8E4C-4053EC4B94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44" name="Gruppo 43">
                        <a:extLst>
                          <a:ext uri="{FF2B5EF4-FFF2-40B4-BE49-F238E27FC236}">
                            <a16:creationId xmlns:a16="http://schemas.microsoft.com/office/drawing/2014/main" id="{61A1CBA6-56D7-4C30-A201-876E895070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48" name="Esagono 47">
                          <a:extLst>
                            <a:ext uri="{FF2B5EF4-FFF2-40B4-BE49-F238E27FC236}">
                              <a16:creationId xmlns:a16="http://schemas.microsoft.com/office/drawing/2014/main" id="{E60E9D75-F87D-47F4-AD15-5D4D67ECB1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49" name="Esagono 48">
                          <a:extLst>
                            <a:ext uri="{FF2B5EF4-FFF2-40B4-BE49-F238E27FC236}">
                              <a16:creationId xmlns:a16="http://schemas.microsoft.com/office/drawing/2014/main" id="{7CFE92D8-DE6D-4927-AA24-2ED7372ED7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45" name="Gruppo 44">
                        <a:extLst>
                          <a:ext uri="{FF2B5EF4-FFF2-40B4-BE49-F238E27FC236}">
                            <a16:creationId xmlns:a16="http://schemas.microsoft.com/office/drawing/2014/main" id="{77B6E78E-02DD-4708-B372-09A5E4C73A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46" name="Esagono 45">
                          <a:extLst>
                            <a:ext uri="{FF2B5EF4-FFF2-40B4-BE49-F238E27FC236}">
                              <a16:creationId xmlns:a16="http://schemas.microsoft.com/office/drawing/2014/main" id="{24A94F99-FA09-428C-95A8-5F29F3E15B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47" name="Esagono 46">
                          <a:extLst>
                            <a:ext uri="{FF2B5EF4-FFF2-40B4-BE49-F238E27FC236}">
                              <a16:creationId xmlns:a16="http://schemas.microsoft.com/office/drawing/2014/main" id="{571031C7-CB84-4B45-9FBE-FAE81FFDDA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41" name="Gruppo 40">
                      <a:extLst>
                        <a:ext uri="{FF2B5EF4-FFF2-40B4-BE49-F238E27FC236}">
                          <a16:creationId xmlns:a16="http://schemas.microsoft.com/office/drawing/2014/main" id="{D9EB364D-A7C0-4699-86D2-5ED6CEEC52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42" name="Esagono 41">
                        <a:extLst>
                          <a:ext uri="{FF2B5EF4-FFF2-40B4-BE49-F238E27FC236}">
                            <a16:creationId xmlns:a16="http://schemas.microsoft.com/office/drawing/2014/main" id="{7995B290-E660-44D3-9F3B-06CD91A337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43" name="Esagono 42">
                        <a:extLst>
                          <a:ext uri="{FF2B5EF4-FFF2-40B4-BE49-F238E27FC236}">
                            <a16:creationId xmlns:a16="http://schemas.microsoft.com/office/drawing/2014/main" id="{C524E851-3CF1-438A-9C63-EC1EE78449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29" name="Gruppo 28">
                    <a:extLst>
                      <a:ext uri="{FF2B5EF4-FFF2-40B4-BE49-F238E27FC236}">
                        <a16:creationId xmlns:a16="http://schemas.microsoft.com/office/drawing/2014/main" id="{2F31CDB4-ACBF-474E-9EFA-12D5DD3FDFCF}"/>
                      </a:ext>
                    </a:extLst>
                  </p:cNvPr>
                  <p:cNvGrpSpPr/>
                  <p:nvPr/>
                </p:nvGrpSpPr>
                <p:grpSpPr>
                  <a:xfrm>
                    <a:off x="1854582" y="250370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30" name="Gruppo 29">
                      <a:extLst>
                        <a:ext uri="{FF2B5EF4-FFF2-40B4-BE49-F238E27FC236}">
                          <a16:creationId xmlns:a16="http://schemas.microsoft.com/office/drawing/2014/main" id="{AD12D743-D41F-4DCA-BF41-C61C71A262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34" name="Gruppo 33">
                        <a:extLst>
                          <a:ext uri="{FF2B5EF4-FFF2-40B4-BE49-F238E27FC236}">
                            <a16:creationId xmlns:a16="http://schemas.microsoft.com/office/drawing/2014/main" id="{447F8DBA-00C4-4D25-A9CE-74D5569A3FB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38" name="Esagono 37">
                          <a:extLst>
                            <a:ext uri="{FF2B5EF4-FFF2-40B4-BE49-F238E27FC236}">
                              <a16:creationId xmlns:a16="http://schemas.microsoft.com/office/drawing/2014/main" id="{E430C5BF-951A-478D-9A36-9453F1E2E8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39" name="Esagono 38">
                          <a:extLst>
                            <a:ext uri="{FF2B5EF4-FFF2-40B4-BE49-F238E27FC236}">
                              <a16:creationId xmlns:a16="http://schemas.microsoft.com/office/drawing/2014/main" id="{48059A8B-1A4B-4839-A1D6-2C8867FDD7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35" name="Gruppo 34">
                        <a:extLst>
                          <a:ext uri="{FF2B5EF4-FFF2-40B4-BE49-F238E27FC236}">
                            <a16:creationId xmlns:a16="http://schemas.microsoft.com/office/drawing/2014/main" id="{D467CE3E-0BDB-4953-9087-1AFB292F2A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36" name="Esagono 35">
                          <a:extLst>
                            <a:ext uri="{FF2B5EF4-FFF2-40B4-BE49-F238E27FC236}">
                              <a16:creationId xmlns:a16="http://schemas.microsoft.com/office/drawing/2014/main" id="{3B8AF686-4AD8-4568-8817-7F06ABE8CD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37" name="Esagono 36">
                          <a:extLst>
                            <a:ext uri="{FF2B5EF4-FFF2-40B4-BE49-F238E27FC236}">
                              <a16:creationId xmlns:a16="http://schemas.microsoft.com/office/drawing/2014/main" id="{0351252B-5580-4402-8C1B-0ABB66E927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31" name="Gruppo 30">
                      <a:extLst>
                        <a:ext uri="{FF2B5EF4-FFF2-40B4-BE49-F238E27FC236}">
                          <a16:creationId xmlns:a16="http://schemas.microsoft.com/office/drawing/2014/main" id="{7AB5735E-B727-47AE-A4B6-CD2931CD7F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32" name="Esagono 31">
                        <a:extLst>
                          <a:ext uri="{FF2B5EF4-FFF2-40B4-BE49-F238E27FC236}">
                            <a16:creationId xmlns:a16="http://schemas.microsoft.com/office/drawing/2014/main" id="{EBA66A72-8B53-4DCE-8A77-0D0746612E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33" name="Esagono 32">
                        <a:extLst>
                          <a:ext uri="{FF2B5EF4-FFF2-40B4-BE49-F238E27FC236}">
                            <a16:creationId xmlns:a16="http://schemas.microsoft.com/office/drawing/2014/main" id="{A74796C4-63CB-4976-B5C0-A9E110133D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</p:grpSp>
          </p:grpSp>
          <p:grpSp>
            <p:nvGrpSpPr>
              <p:cNvPr id="51" name="Gruppo 50">
                <a:extLst>
                  <a:ext uri="{FF2B5EF4-FFF2-40B4-BE49-F238E27FC236}">
                    <a16:creationId xmlns:a16="http://schemas.microsoft.com/office/drawing/2014/main" id="{60EAAB1A-4755-4744-BA5A-BC83ED93B46C}"/>
                  </a:ext>
                </a:extLst>
              </p:cNvPr>
              <p:cNvGrpSpPr/>
              <p:nvPr/>
            </p:nvGrpSpPr>
            <p:grpSpPr>
              <a:xfrm>
                <a:off x="4959424" y="-300447"/>
                <a:ext cx="4308172" cy="7077895"/>
                <a:chOff x="818604" y="-300447"/>
                <a:chExt cx="4308172" cy="7077895"/>
              </a:xfrm>
              <a:grpFill/>
            </p:grpSpPr>
            <p:grpSp>
              <p:nvGrpSpPr>
                <p:cNvPr id="52" name="Gruppo 51">
                  <a:extLst>
                    <a:ext uri="{FF2B5EF4-FFF2-40B4-BE49-F238E27FC236}">
                      <a16:creationId xmlns:a16="http://schemas.microsoft.com/office/drawing/2014/main" id="{BF7F8EB4-1952-4CDB-A084-C06DF4C1F4DF}"/>
                    </a:ext>
                  </a:extLst>
                </p:cNvPr>
                <p:cNvGrpSpPr/>
                <p:nvPr/>
              </p:nvGrpSpPr>
              <p:grpSpPr>
                <a:xfrm>
                  <a:off x="818604" y="-300447"/>
                  <a:ext cx="2237762" cy="7077895"/>
                  <a:chOff x="818604" y="-300447"/>
                  <a:chExt cx="2237762" cy="7077895"/>
                </a:xfrm>
                <a:grpFill/>
              </p:grpSpPr>
              <p:grpSp>
                <p:nvGrpSpPr>
                  <p:cNvPr id="76" name="Gruppo 75">
                    <a:extLst>
                      <a:ext uri="{FF2B5EF4-FFF2-40B4-BE49-F238E27FC236}">
                        <a16:creationId xmlns:a16="http://schemas.microsoft.com/office/drawing/2014/main" id="{6DB749DE-F0F2-4D1F-994C-4DE47D4EE463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88" name="Gruppo 87">
                      <a:extLst>
                        <a:ext uri="{FF2B5EF4-FFF2-40B4-BE49-F238E27FC236}">
                          <a16:creationId xmlns:a16="http://schemas.microsoft.com/office/drawing/2014/main" id="{968120C8-425A-42F4-9B87-439A9FD7FB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92" name="Gruppo 91">
                        <a:extLst>
                          <a:ext uri="{FF2B5EF4-FFF2-40B4-BE49-F238E27FC236}">
                            <a16:creationId xmlns:a16="http://schemas.microsoft.com/office/drawing/2014/main" id="{15BD5709-637B-4596-85FA-3DEC810C6A8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96" name="Esagono 95">
                          <a:extLst>
                            <a:ext uri="{FF2B5EF4-FFF2-40B4-BE49-F238E27FC236}">
                              <a16:creationId xmlns:a16="http://schemas.microsoft.com/office/drawing/2014/main" id="{099D6E17-A8C7-4628-8D5C-9FE84C9B68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97" name="Esagono 96">
                          <a:extLst>
                            <a:ext uri="{FF2B5EF4-FFF2-40B4-BE49-F238E27FC236}">
                              <a16:creationId xmlns:a16="http://schemas.microsoft.com/office/drawing/2014/main" id="{C05BB0ED-14D2-4B0A-8733-6C164E3D86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93" name="Gruppo 92">
                        <a:extLst>
                          <a:ext uri="{FF2B5EF4-FFF2-40B4-BE49-F238E27FC236}">
                            <a16:creationId xmlns:a16="http://schemas.microsoft.com/office/drawing/2014/main" id="{22F3411E-F8B3-47B3-AFB6-72D28B8BA2E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94" name="Esagono 93">
                          <a:extLst>
                            <a:ext uri="{FF2B5EF4-FFF2-40B4-BE49-F238E27FC236}">
                              <a16:creationId xmlns:a16="http://schemas.microsoft.com/office/drawing/2014/main" id="{75E52624-9CC1-4877-8521-F72C7DD8A3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95" name="Esagono 94">
                          <a:extLst>
                            <a:ext uri="{FF2B5EF4-FFF2-40B4-BE49-F238E27FC236}">
                              <a16:creationId xmlns:a16="http://schemas.microsoft.com/office/drawing/2014/main" id="{A0DE20F6-46E3-4E82-AEA5-3CA509CFE7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89" name="Gruppo 88">
                      <a:extLst>
                        <a:ext uri="{FF2B5EF4-FFF2-40B4-BE49-F238E27FC236}">
                          <a16:creationId xmlns:a16="http://schemas.microsoft.com/office/drawing/2014/main" id="{F7007B0B-A75E-4232-9F1C-7CD0031268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90" name="Esagono 89">
                        <a:extLst>
                          <a:ext uri="{FF2B5EF4-FFF2-40B4-BE49-F238E27FC236}">
                            <a16:creationId xmlns:a16="http://schemas.microsoft.com/office/drawing/2014/main" id="{1DA3BB3C-08FF-4879-89A6-B3611C445F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91" name="Esagono 90">
                        <a:extLst>
                          <a:ext uri="{FF2B5EF4-FFF2-40B4-BE49-F238E27FC236}">
                            <a16:creationId xmlns:a16="http://schemas.microsoft.com/office/drawing/2014/main" id="{81A2448E-BD9B-4655-B00E-784AFDB5A4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77" name="Gruppo 76">
                    <a:extLst>
                      <a:ext uri="{FF2B5EF4-FFF2-40B4-BE49-F238E27FC236}">
                        <a16:creationId xmlns:a16="http://schemas.microsoft.com/office/drawing/2014/main" id="{CAC3A193-2089-45D2-8585-8E516376E43A}"/>
                      </a:ext>
                    </a:extLst>
                  </p:cNvPr>
                  <p:cNvGrpSpPr/>
                  <p:nvPr/>
                </p:nvGrpSpPr>
                <p:grpSpPr>
                  <a:xfrm>
                    <a:off x="1854582" y="250370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78" name="Gruppo 77">
                      <a:extLst>
                        <a:ext uri="{FF2B5EF4-FFF2-40B4-BE49-F238E27FC236}">
                          <a16:creationId xmlns:a16="http://schemas.microsoft.com/office/drawing/2014/main" id="{481E0D7B-26E2-47CD-B77F-2560FD7F66F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82" name="Gruppo 81">
                        <a:extLst>
                          <a:ext uri="{FF2B5EF4-FFF2-40B4-BE49-F238E27FC236}">
                            <a16:creationId xmlns:a16="http://schemas.microsoft.com/office/drawing/2014/main" id="{F1BDE13F-D954-4381-80BE-E6D2FF5C44B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86" name="Esagono 85">
                          <a:extLst>
                            <a:ext uri="{FF2B5EF4-FFF2-40B4-BE49-F238E27FC236}">
                              <a16:creationId xmlns:a16="http://schemas.microsoft.com/office/drawing/2014/main" id="{11EBAEC7-B214-4522-B114-BEA8529CFFA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87" name="Esagono 86">
                          <a:extLst>
                            <a:ext uri="{FF2B5EF4-FFF2-40B4-BE49-F238E27FC236}">
                              <a16:creationId xmlns:a16="http://schemas.microsoft.com/office/drawing/2014/main" id="{76F69278-1478-4CBE-8A38-AAADE643B2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83" name="Gruppo 82">
                        <a:extLst>
                          <a:ext uri="{FF2B5EF4-FFF2-40B4-BE49-F238E27FC236}">
                            <a16:creationId xmlns:a16="http://schemas.microsoft.com/office/drawing/2014/main" id="{3C9B3EB9-8EC7-4FE9-A961-20F50CC4F6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84" name="Esagono 83">
                          <a:extLst>
                            <a:ext uri="{FF2B5EF4-FFF2-40B4-BE49-F238E27FC236}">
                              <a16:creationId xmlns:a16="http://schemas.microsoft.com/office/drawing/2014/main" id="{8F418E09-C838-4997-85A7-81EC2A9059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85" name="Esagono 84">
                          <a:extLst>
                            <a:ext uri="{FF2B5EF4-FFF2-40B4-BE49-F238E27FC236}">
                              <a16:creationId xmlns:a16="http://schemas.microsoft.com/office/drawing/2014/main" id="{85AB52E3-3F50-4882-97B2-D8CF034AF6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79" name="Gruppo 78">
                      <a:extLst>
                        <a:ext uri="{FF2B5EF4-FFF2-40B4-BE49-F238E27FC236}">
                          <a16:creationId xmlns:a16="http://schemas.microsoft.com/office/drawing/2014/main" id="{FB6C3C5B-E11E-420D-A95E-DB86F01017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80" name="Esagono 79">
                        <a:extLst>
                          <a:ext uri="{FF2B5EF4-FFF2-40B4-BE49-F238E27FC236}">
                            <a16:creationId xmlns:a16="http://schemas.microsoft.com/office/drawing/2014/main" id="{F88F4386-DE54-4B07-8925-A3B159B513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81" name="Esagono 80">
                        <a:extLst>
                          <a:ext uri="{FF2B5EF4-FFF2-40B4-BE49-F238E27FC236}">
                            <a16:creationId xmlns:a16="http://schemas.microsoft.com/office/drawing/2014/main" id="{708F7056-1CB1-4328-83C5-3ED4177310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</p:grpSp>
            <p:grpSp>
              <p:nvGrpSpPr>
                <p:cNvPr id="53" name="Gruppo 52">
                  <a:extLst>
                    <a:ext uri="{FF2B5EF4-FFF2-40B4-BE49-F238E27FC236}">
                      <a16:creationId xmlns:a16="http://schemas.microsoft.com/office/drawing/2014/main" id="{456F5D2A-4793-4730-BC4F-818F8CD58FB9}"/>
                    </a:ext>
                  </a:extLst>
                </p:cNvPr>
                <p:cNvGrpSpPr/>
                <p:nvPr/>
              </p:nvGrpSpPr>
              <p:grpSpPr>
                <a:xfrm>
                  <a:off x="2889014" y="-300447"/>
                  <a:ext cx="2237762" cy="7077895"/>
                  <a:chOff x="818604" y="-300447"/>
                  <a:chExt cx="2237762" cy="7077895"/>
                </a:xfrm>
                <a:grpFill/>
              </p:grpSpPr>
              <p:grpSp>
                <p:nvGrpSpPr>
                  <p:cNvPr id="54" name="Gruppo 53">
                    <a:extLst>
                      <a:ext uri="{FF2B5EF4-FFF2-40B4-BE49-F238E27FC236}">
                        <a16:creationId xmlns:a16="http://schemas.microsoft.com/office/drawing/2014/main" id="{03979425-989C-4FBA-807A-5CF3D523D629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66" name="Gruppo 65">
                      <a:extLst>
                        <a:ext uri="{FF2B5EF4-FFF2-40B4-BE49-F238E27FC236}">
                          <a16:creationId xmlns:a16="http://schemas.microsoft.com/office/drawing/2014/main" id="{B75405A4-1786-4B85-AE11-0760642558E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70" name="Gruppo 69">
                        <a:extLst>
                          <a:ext uri="{FF2B5EF4-FFF2-40B4-BE49-F238E27FC236}">
                            <a16:creationId xmlns:a16="http://schemas.microsoft.com/office/drawing/2014/main" id="{A6077CE1-461C-47BC-8A91-B12D6A79AD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74" name="Esagono 73">
                          <a:extLst>
                            <a:ext uri="{FF2B5EF4-FFF2-40B4-BE49-F238E27FC236}">
                              <a16:creationId xmlns:a16="http://schemas.microsoft.com/office/drawing/2014/main" id="{AEFBCCD3-3616-4344-AF42-9C7E5F3791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75" name="Esagono 74">
                          <a:extLst>
                            <a:ext uri="{FF2B5EF4-FFF2-40B4-BE49-F238E27FC236}">
                              <a16:creationId xmlns:a16="http://schemas.microsoft.com/office/drawing/2014/main" id="{359EC230-82D1-4300-BB6D-FE9FBD6C07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71" name="Gruppo 70">
                        <a:extLst>
                          <a:ext uri="{FF2B5EF4-FFF2-40B4-BE49-F238E27FC236}">
                            <a16:creationId xmlns:a16="http://schemas.microsoft.com/office/drawing/2014/main" id="{DE4E28E7-7640-4445-A585-A329D51A292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72" name="Esagono 71">
                          <a:extLst>
                            <a:ext uri="{FF2B5EF4-FFF2-40B4-BE49-F238E27FC236}">
                              <a16:creationId xmlns:a16="http://schemas.microsoft.com/office/drawing/2014/main" id="{1E8F8261-37F7-4E67-8B1C-9D9B65DE15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73" name="Esagono 72">
                          <a:extLst>
                            <a:ext uri="{FF2B5EF4-FFF2-40B4-BE49-F238E27FC236}">
                              <a16:creationId xmlns:a16="http://schemas.microsoft.com/office/drawing/2014/main" id="{A0937180-79E5-41B5-B263-44418060FB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67" name="Gruppo 66">
                      <a:extLst>
                        <a:ext uri="{FF2B5EF4-FFF2-40B4-BE49-F238E27FC236}">
                          <a16:creationId xmlns:a16="http://schemas.microsoft.com/office/drawing/2014/main" id="{DFB1263F-2BED-44B2-BA7A-78F237B610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68" name="Esagono 67">
                        <a:extLst>
                          <a:ext uri="{FF2B5EF4-FFF2-40B4-BE49-F238E27FC236}">
                            <a16:creationId xmlns:a16="http://schemas.microsoft.com/office/drawing/2014/main" id="{BA69BC30-AA5E-486C-B718-62D80C069A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69" name="Esagono 68">
                        <a:extLst>
                          <a:ext uri="{FF2B5EF4-FFF2-40B4-BE49-F238E27FC236}">
                            <a16:creationId xmlns:a16="http://schemas.microsoft.com/office/drawing/2014/main" id="{DE7E0D38-6B10-4509-B890-BAC5608229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55" name="Gruppo 54">
                    <a:extLst>
                      <a:ext uri="{FF2B5EF4-FFF2-40B4-BE49-F238E27FC236}">
                        <a16:creationId xmlns:a16="http://schemas.microsoft.com/office/drawing/2014/main" id="{0AC00345-612E-401F-8BB0-715E9D0B6E1C}"/>
                      </a:ext>
                    </a:extLst>
                  </p:cNvPr>
                  <p:cNvGrpSpPr/>
                  <p:nvPr/>
                </p:nvGrpSpPr>
                <p:grpSpPr>
                  <a:xfrm>
                    <a:off x="1854582" y="250370"/>
                    <a:ext cx="1201784" cy="6527078"/>
                    <a:chOff x="818604" y="-300447"/>
                    <a:chExt cx="1201784" cy="6527078"/>
                  </a:xfrm>
                  <a:grpFill/>
                </p:grpSpPr>
                <p:grpSp>
                  <p:nvGrpSpPr>
                    <p:cNvPr id="56" name="Gruppo 55">
                      <a:extLst>
                        <a:ext uri="{FF2B5EF4-FFF2-40B4-BE49-F238E27FC236}">
                          <a16:creationId xmlns:a16="http://schemas.microsoft.com/office/drawing/2014/main" id="{8EF341BB-5102-4E4E-9B99-90CB4D67D6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-300447"/>
                      <a:ext cx="1201784" cy="4323808"/>
                      <a:chOff x="809896" y="1541417"/>
                      <a:chExt cx="1201784" cy="4323808"/>
                    </a:xfrm>
                    <a:grpFill/>
                  </p:grpSpPr>
                  <p:grpSp>
                    <p:nvGrpSpPr>
                      <p:cNvPr id="60" name="Gruppo 59">
                        <a:extLst>
                          <a:ext uri="{FF2B5EF4-FFF2-40B4-BE49-F238E27FC236}">
                            <a16:creationId xmlns:a16="http://schemas.microsoft.com/office/drawing/2014/main" id="{462CF6B2-4BCE-4643-B511-4F59A47E570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154141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64" name="Esagono 63">
                          <a:extLst>
                            <a:ext uri="{FF2B5EF4-FFF2-40B4-BE49-F238E27FC236}">
                              <a16:creationId xmlns:a16="http://schemas.microsoft.com/office/drawing/2014/main" id="{5A3FF181-8926-4D6D-8C86-AB9DB0A5DA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65" name="Esagono 64">
                          <a:extLst>
                            <a:ext uri="{FF2B5EF4-FFF2-40B4-BE49-F238E27FC236}">
                              <a16:creationId xmlns:a16="http://schemas.microsoft.com/office/drawing/2014/main" id="{D0D59164-8FA0-44ED-9C7A-FF18D72E4E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  <p:grpSp>
                    <p:nvGrpSpPr>
                      <p:cNvPr id="61" name="Gruppo 60">
                        <a:extLst>
                          <a:ext uri="{FF2B5EF4-FFF2-40B4-BE49-F238E27FC236}">
                            <a16:creationId xmlns:a16="http://schemas.microsoft.com/office/drawing/2014/main" id="{402D4FD8-971C-4A5E-AF86-F6E0540B0C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9896" y="3744687"/>
                        <a:ext cx="1201784" cy="2120538"/>
                        <a:chOff x="809896" y="1541417"/>
                        <a:chExt cx="1201784" cy="2120538"/>
                      </a:xfrm>
                      <a:grpFill/>
                    </p:grpSpPr>
                    <p:sp>
                      <p:nvSpPr>
                        <p:cNvPr id="62" name="Esagono 61">
                          <a:extLst>
                            <a:ext uri="{FF2B5EF4-FFF2-40B4-BE49-F238E27FC236}">
                              <a16:creationId xmlns:a16="http://schemas.microsoft.com/office/drawing/2014/main" id="{2C9EBE3C-B1E3-4043-A129-E7A6B2F0AA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7" y="1541417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  <p:sp>
                      <p:nvSpPr>
                        <p:cNvPr id="63" name="Esagono 62">
                          <a:extLst>
                            <a:ext uri="{FF2B5EF4-FFF2-40B4-BE49-F238E27FC236}">
                              <a16:creationId xmlns:a16="http://schemas.microsoft.com/office/drawing/2014/main" id="{F53F4F71-BDBD-40D7-9DD6-2AB5C05A0E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896" y="2643052"/>
                          <a:ext cx="1201783" cy="1018903"/>
                        </a:xfrm>
                        <a:prstGeom prst="hexagon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it-CH"/>
                        </a:p>
                      </p:txBody>
                    </p:sp>
                  </p:grpSp>
                </p:grpSp>
                <p:grpSp>
                  <p:nvGrpSpPr>
                    <p:cNvPr id="57" name="Gruppo 56">
                      <a:extLst>
                        <a:ext uri="{FF2B5EF4-FFF2-40B4-BE49-F238E27FC236}">
                          <a16:creationId xmlns:a16="http://schemas.microsoft.com/office/drawing/2014/main" id="{3C018888-AF4B-4D21-BAA1-748CD5266A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18604" y="4106093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58" name="Esagono 57">
                        <a:extLst>
                          <a:ext uri="{FF2B5EF4-FFF2-40B4-BE49-F238E27FC236}">
                            <a16:creationId xmlns:a16="http://schemas.microsoft.com/office/drawing/2014/main" id="{378F9C47-D288-48C9-8853-3E14E5D8A6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59" name="Esagono 58">
                        <a:extLst>
                          <a:ext uri="{FF2B5EF4-FFF2-40B4-BE49-F238E27FC236}">
                            <a16:creationId xmlns:a16="http://schemas.microsoft.com/office/drawing/2014/main" id="{8DD1F81F-716A-4216-96D9-B17FF3344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</p:grpSp>
          </p:grpSp>
        </p:grpSp>
        <p:grpSp>
          <p:nvGrpSpPr>
            <p:cNvPr id="99" name="Gruppo 98">
              <a:extLst>
                <a:ext uri="{FF2B5EF4-FFF2-40B4-BE49-F238E27FC236}">
                  <a16:creationId xmlns:a16="http://schemas.microsoft.com/office/drawing/2014/main" id="{4A7EA351-8B7B-427A-A1DD-3C64A9160B18}"/>
                </a:ext>
              </a:extLst>
            </p:cNvPr>
            <p:cNvGrpSpPr/>
            <p:nvPr/>
          </p:nvGrpSpPr>
          <p:grpSpPr>
            <a:xfrm>
              <a:off x="8052090" y="-526941"/>
              <a:ext cx="3463181" cy="7384942"/>
              <a:chOff x="818604" y="-300447"/>
              <a:chExt cx="3272194" cy="7077895"/>
            </a:xfrm>
            <a:grpFill/>
          </p:grpSpPr>
          <p:grpSp>
            <p:nvGrpSpPr>
              <p:cNvPr id="100" name="Gruppo 99">
                <a:extLst>
                  <a:ext uri="{FF2B5EF4-FFF2-40B4-BE49-F238E27FC236}">
                    <a16:creationId xmlns:a16="http://schemas.microsoft.com/office/drawing/2014/main" id="{E28C5665-0D04-480E-9B4D-053214881C51}"/>
                  </a:ext>
                </a:extLst>
              </p:cNvPr>
              <p:cNvGrpSpPr/>
              <p:nvPr/>
            </p:nvGrpSpPr>
            <p:grpSpPr>
              <a:xfrm>
                <a:off x="818604" y="-300447"/>
                <a:ext cx="2237762" cy="7077895"/>
                <a:chOff x="818604" y="-300447"/>
                <a:chExt cx="2237762" cy="7077895"/>
              </a:xfrm>
              <a:grpFill/>
            </p:grpSpPr>
            <p:grpSp>
              <p:nvGrpSpPr>
                <p:cNvPr id="124" name="Gruppo 123">
                  <a:extLst>
                    <a:ext uri="{FF2B5EF4-FFF2-40B4-BE49-F238E27FC236}">
                      <a16:creationId xmlns:a16="http://schemas.microsoft.com/office/drawing/2014/main" id="{71AED240-89BB-425F-AA9F-6E8C16BDEF98}"/>
                    </a:ext>
                  </a:extLst>
                </p:cNvPr>
                <p:cNvGrpSpPr/>
                <p:nvPr/>
              </p:nvGrpSpPr>
              <p:grpSpPr>
                <a:xfrm>
                  <a:off x="818604" y="-300447"/>
                  <a:ext cx="1201784" cy="6527078"/>
                  <a:chOff x="818604" y="-300447"/>
                  <a:chExt cx="1201784" cy="6527078"/>
                </a:xfrm>
                <a:grpFill/>
              </p:grpSpPr>
              <p:grpSp>
                <p:nvGrpSpPr>
                  <p:cNvPr id="136" name="Gruppo 135">
                    <a:extLst>
                      <a:ext uri="{FF2B5EF4-FFF2-40B4-BE49-F238E27FC236}">
                        <a16:creationId xmlns:a16="http://schemas.microsoft.com/office/drawing/2014/main" id="{94CE9A4D-607C-4901-B47E-6FB09ABE6926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4323808"/>
                    <a:chOff x="809896" y="1541417"/>
                    <a:chExt cx="1201784" cy="4323808"/>
                  </a:xfrm>
                  <a:grpFill/>
                </p:grpSpPr>
                <p:grpSp>
                  <p:nvGrpSpPr>
                    <p:cNvPr id="140" name="Gruppo 139">
                      <a:extLst>
                        <a:ext uri="{FF2B5EF4-FFF2-40B4-BE49-F238E27FC236}">
                          <a16:creationId xmlns:a16="http://schemas.microsoft.com/office/drawing/2014/main" id="{5E1F0245-7A6F-48BD-93CF-0E6E68CE59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96" y="1541417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44" name="Esagono 143">
                        <a:extLst>
                          <a:ext uri="{FF2B5EF4-FFF2-40B4-BE49-F238E27FC236}">
                            <a16:creationId xmlns:a16="http://schemas.microsoft.com/office/drawing/2014/main" id="{2594DEE1-EBD1-46E7-A9FF-C7BC0DC499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45" name="Esagono 144">
                        <a:extLst>
                          <a:ext uri="{FF2B5EF4-FFF2-40B4-BE49-F238E27FC236}">
                            <a16:creationId xmlns:a16="http://schemas.microsoft.com/office/drawing/2014/main" id="{CEA48084-0974-4FDD-8694-60D968FE4C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  <p:grpSp>
                  <p:nvGrpSpPr>
                    <p:cNvPr id="141" name="Gruppo 140">
                      <a:extLst>
                        <a:ext uri="{FF2B5EF4-FFF2-40B4-BE49-F238E27FC236}">
                          <a16:creationId xmlns:a16="http://schemas.microsoft.com/office/drawing/2014/main" id="{72A980CB-6C5B-4C9E-AEB2-7FF36131BC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96" y="3744687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42" name="Esagono 141">
                        <a:extLst>
                          <a:ext uri="{FF2B5EF4-FFF2-40B4-BE49-F238E27FC236}">
                            <a16:creationId xmlns:a16="http://schemas.microsoft.com/office/drawing/2014/main" id="{E97973AC-B52F-4F7A-BC09-1F850F961F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43" name="Esagono 142">
                        <a:extLst>
                          <a:ext uri="{FF2B5EF4-FFF2-40B4-BE49-F238E27FC236}">
                            <a16:creationId xmlns:a16="http://schemas.microsoft.com/office/drawing/2014/main" id="{20FE8BF0-B189-4710-8AAC-DEBEB77941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137" name="Gruppo 136">
                    <a:extLst>
                      <a:ext uri="{FF2B5EF4-FFF2-40B4-BE49-F238E27FC236}">
                        <a16:creationId xmlns:a16="http://schemas.microsoft.com/office/drawing/2014/main" id="{66CB9D0F-67C2-4597-94DD-F5C2A1EBC5BD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4106093"/>
                    <a:ext cx="1201784" cy="2120538"/>
                    <a:chOff x="809896" y="1541417"/>
                    <a:chExt cx="1201784" cy="2120538"/>
                  </a:xfrm>
                  <a:grpFill/>
                </p:grpSpPr>
                <p:sp>
                  <p:nvSpPr>
                    <p:cNvPr id="138" name="Esagono 137">
                      <a:extLst>
                        <a:ext uri="{FF2B5EF4-FFF2-40B4-BE49-F238E27FC236}">
                          <a16:creationId xmlns:a16="http://schemas.microsoft.com/office/drawing/2014/main" id="{AB6BE3DB-DC12-4B16-99AE-56CA1CD0BC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7" y="1541417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  <p:sp>
                  <p:nvSpPr>
                    <p:cNvPr id="139" name="Esagono 138">
                      <a:extLst>
                        <a:ext uri="{FF2B5EF4-FFF2-40B4-BE49-F238E27FC236}">
                          <a16:creationId xmlns:a16="http://schemas.microsoft.com/office/drawing/2014/main" id="{102842FB-1441-4C7F-95D1-12E06177A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6" y="2643052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</p:grpSp>
            </p:grpSp>
            <p:grpSp>
              <p:nvGrpSpPr>
                <p:cNvPr id="125" name="Gruppo 124">
                  <a:extLst>
                    <a:ext uri="{FF2B5EF4-FFF2-40B4-BE49-F238E27FC236}">
                      <a16:creationId xmlns:a16="http://schemas.microsoft.com/office/drawing/2014/main" id="{AA7A77F0-8862-4458-B005-6427CFEE3E3F}"/>
                    </a:ext>
                  </a:extLst>
                </p:cNvPr>
                <p:cNvGrpSpPr/>
                <p:nvPr/>
              </p:nvGrpSpPr>
              <p:grpSpPr>
                <a:xfrm>
                  <a:off x="1854582" y="250370"/>
                  <a:ext cx="1201784" cy="6527078"/>
                  <a:chOff x="818604" y="-300447"/>
                  <a:chExt cx="1201784" cy="6527078"/>
                </a:xfrm>
                <a:grpFill/>
              </p:grpSpPr>
              <p:grpSp>
                <p:nvGrpSpPr>
                  <p:cNvPr id="126" name="Gruppo 125">
                    <a:extLst>
                      <a:ext uri="{FF2B5EF4-FFF2-40B4-BE49-F238E27FC236}">
                        <a16:creationId xmlns:a16="http://schemas.microsoft.com/office/drawing/2014/main" id="{F9C3BCBE-BAFD-4718-8AD6-722B38FB0703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-300447"/>
                    <a:ext cx="1201784" cy="4323808"/>
                    <a:chOff x="809896" y="1541417"/>
                    <a:chExt cx="1201784" cy="4323808"/>
                  </a:xfrm>
                  <a:grpFill/>
                </p:grpSpPr>
                <p:grpSp>
                  <p:nvGrpSpPr>
                    <p:cNvPr id="130" name="Gruppo 129">
                      <a:extLst>
                        <a:ext uri="{FF2B5EF4-FFF2-40B4-BE49-F238E27FC236}">
                          <a16:creationId xmlns:a16="http://schemas.microsoft.com/office/drawing/2014/main" id="{43935D86-D72C-4089-B1B5-D761C4A29CA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96" y="1541417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34" name="Esagono 133">
                        <a:extLst>
                          <a:ext uri="{FF2B5EF4-FFF2-40B4-BE49-F238E27FC236}">
                            <a16:creationId xmlns:a16="http://schemas.microsoft.com/office/drawing/2014/main" id="{9CDC6F54-249D-43D0-B4DC-35D0464381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35" name="Esagono 134">
                        <a:extLst>
                          <a:ext uri="{FF2B5EF4-FFF2-40B4-BE49-F238E27FC236}">
                            <a16:creationId xmlns:a16="http://schemas.microsoft.com/office/drawing/2014/main" id="{D8014C41-D2C6-4693-8717-E8F97875DF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  <p:grpSp>
                  <p:nvGrpSpPr>
                    <p:cNvPr id="131" name="Gruppo 130">
                      <a:extLst>
                        <a:ext uri="{FF2B5EF4-FFF2-40B4-BE49-F238E27FC236}">
                          <a16:creationId xmlns:a16="http://schemas.microsoft.com/office/drawing/2014/main" id="{084BA4A5-DA1A-4F51-8F11-603BDDED8F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9896" y="3744687"/>
                      <a:ext cx="1201784" cy="2120538"/>
                      <a:chOff x="809896" y="1541417"/>
                      <a:chExt cx="1201784" cy="2120538"/>
                    </a:xfrm>
                    <a:grpFill/>
                  </p:grpSpPr>
                  <p:sp>
                    <p:nvSpPr>
                      <p:cNvPr id="132" name="Esagono 131">
                        <a:extLst>
                          <a:ext uri="{FF2B5EF4-FFF2-40B4-BE49-F238E27FC236}">
                            <a16:creationId xmlns:a16="http://schemas.microsoft.com/office/drawing/2014/main" id="{4A1ED965-FF2A-404E-854C-B285C135F9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7" y="1541417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  <p:sp>
                    <p:nvSpPr>
                      <p:cNvPr id="133" name="Esagono 132">
                        <a:extLst>
                          <a:ext uri="{FF2B5EF4-FFF2-40B4-BE49-F238E27FC236}">
                            <a16:creationId xmlns:a16="http://schemas.microsoft.com/office/drawing/2014/main" id="{A31DB4CB-B974-4664-9C1E-141E23DD06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896" y="2643052"/>
                        <a:ext cx="1201783" cy="1018903"/>
                      </a:xfrm>
                      <a:prstGeom prst="hexagon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it-CH"/>
                      </a:p>
                    </p:txBody>
                  </p:sp>
                </p:grpSp>
              </p:grpSp>
              <p:grpSp>
                <p:nvGrpSpPr>
                  <p:cNvPr id="127" name="Gruppo 126">
                    <a:extLst>
                      <a:ext uri="{FF2B5EF4-FFF2-40B4-BE49-F238E27FC236}">
                        <a16:creationId xmlns:a16="http://schemas.microsoft.com/office/drawing/2014/main" id="{D1489263-A7A2-47D6-8D69-A0071F8AEA4D}"/>
                      </a:ext>
                    </a:extLst>
                  </p:cNvPr>
                  <p:cNvGrpSpPr/>
                  <p:nvPr/>
                </p:nvGrpSpPr>
                <p:grpSpPr>
                  <a:xfrm>
                    <a:off x="818604" y="4106093"/>
                    <a:ext cx="1201784" cy="2120538"/>
                    <a:chOff x="809896" y="1541417"/>
                    <a:chExt cx="1201784" cy="2120538"/>
                  </a:xfrm>
                  <a:grpFill/>
                </p:grpSpPr>
                <p:sp>
                  <p:nvSpPr>
                    <p:cNvPr id="128" name="Esagono 127">
                      <a:extLst>
                        <a:ext uri="{FF2B5EF4-FFF2-40B4-BE49-F238E27FC236}">
                          <a16:creationId xmlns:a16="http://schemas.microsoft.com/office/drawing/2014/main" id="{424CC2F3-5763-4A0B-B71A-53AAC66C2F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7" y="1541417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  <p:sp>
                  <p:nvSpPr>
                    <p:cNvPr id="129" name="Esagono 128">
                      <a:extLst>
                        <a:ext uri="{FF2B5EF4-FFF2-40B4-BE49-F238E27FC236}">
                          <a16:creationId xmlns:a16="http://schemas.microsoft.com/office/drawing/2014/main" id="{6B4B6F79-646E-49C9-A796-130FD1367B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6" y="2643052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</p:grpSp>
            </p:grpSp>
          </p:grpSp>
          <p:grpSp>
            <p:nvGrpSpPr>
              <p:cNvPr id="102" name="Gruppo 101">
                <a:extLst>
                  <a:ext uri="{FF2B5EF4-FFF2-40B4-BE49-F238E27FC236}">
                    <a16:creationId xmlns:a16="http://schemas.microsoft.com/office/drawing/2014/main" id="{E06DACC2-86FE-4976-B6AE-E207640E53F6}"/>
                  </a:ext>
                </a:extLst>
              </p:cNvPr>
              <p:cNvGrpSpPr/>
              <p:nvPr/>
            </p:nvGrpSpPr>
            <p:grpSpPr>
              <a:xfrm>
                <a:off x="2889014" y="-300447"/>
                <a:ext cx="1201784" cy="6527078"/>
                <a:chOff x="818604" y="-300447"/>
                <a:chExt cx="1201784" cy="6527078"/>
              </a:xfrm>
              <a:grpFill/>
            </p:grpSpPr>
            <p:grpSp>
              <p:nvGrpSpPr>
                <p:cNvPr id="114" name="Gruppo 113">
                  <a:extLst>
                    <a:ext uri="{FF2B5EF4-FFF2-40B4-BE49-F238E27FC236}">
                      <a16:creationId xmlns:a16="http://schemas.microsoft.com/office/drawing/2014/main" id="{9087D734-22E4-42DA-AA86-6353889B9E2A}"/>
                    </a:ext>
                  </a:extLst>
                </p:cNvPr>
                <p:cNvGrpSpPr/>
                <p:nvPr/>
              </p:nvGrpSpPr>
              <p:grpSpPr>
                <a:xfrm>
                  <a:off x="818604" y="-300447"/>
                  <a:ext cx="1201784" cy="4323808"/>
                  <a:chOff x="809896" y="1541417"/>
                  <a:chExt cx="1201784" cy="4323808"/>
                </a:xfrm>
                <a:grpFill/>
              </p:grpSpPr>
              <p:grpSp>
                <p:nvGrpSpPr>
                  <p:cNvPr id="118" name="Gruppo 117">
                    <a:extLst>
                      <a:ext uri="{FF2B5EF4-FFF2-40B4-BE49-F238E27FC236}">
                        <a16:creationId xmlns:a16="http://schemas.microsoft.com/office/drawing/2014/main" id="{BC7FE4BD-048E-4271-880C-2EF4D33D05A3}"/>
                      </a:ext>
                    </a:extLst>
                  </p:cNvPr>
                  <p:cNvGrpSpPr/>
                  <p:nvPr/>
                </p:nvGrpSpPr>
                <p:grpSpPr>
                  <a:xfrm>
                    <a:off x="809896" y="1541417"/>
                    <a:ext cx="1201784" cy="2120538"/>
                    <a:chOff x="809896" y="1541417"/>
                    <a:chExt cx="1201784" cy="2120538"/>
                  </a:xfrm>
                  <a:grpFill/>
                </p:grpSpPr>
                <p:sp>
                  <p:nvSpPr>
                    <p:cNvPr id="122" name="Esagono 121">
                      <a:extLst>
                        <a:ext uri="{FF2B5EF4-FFF2-40B4-BE49-F238E27FC236}">
                          <a16:creationId xmlns:a16="http://schemas.microsoft.com/office/drawing/2014/main" id="{10E24F98-12EE-41E7-8A49-70DB0A4829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7" y="1541417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  <p:sp>
                  <p:nvSpPr>
                    <p:cNvPr id="123" name="Esagono 122">
                      <a:extLst>
                        <a:ext uri="{FF2B5EF4-FFF2-40B4-BE49-F238E27FC236}">
                          <a16:creationId xmlns:a16="http://schemas.microsoft.com/office/drawing/2014/main" id="{D84E21E7-7A01-4737-9BFB-B47778B9F2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6" y="2643052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</p:grpSp>
              <p:grpSp>
                <p:nvGrpSpPr>
                  <p:cNvPr id="119" name="Gruppo 118">
                    <a:extLst>
                      <a:ext uri="{FF2B5EF4-FFF2-40B4-BE49-F238E27FC236}">
                        <a16:creationId xmlns:a16="http://schemas.microsoft.com/office/drawing/2014/main" id="{470C939A-A46D-4FA4-A51B-3BC772D2796B}"/>
                      </a:ext>
                    </a:extLst>
                  </p:cNvPr>
                  <p:cNvGrpSpPr/>
                  <p:nvPr/>
                </p:nvGrpSpPr>
                <p:grpSpPr>
                  <a:xfrm>
                    <a:off x="809896" y="3744687"/>
                    <a:ext cx="1201784" cy="2120538"/>
                    <a:chOff x="809896" y="1541417"/>
                    <a:chExt cx="1201784" cy="2120538"/>
                  </a:xfrm>
                  <a:grpFill/>
                </p:grpSpPr>
                <p:sp>
                  <p:nvSpPr>
                    <p:cNvPr id="120" name="Esagono 119">
                      <a:extLst>
                        <a:ext uri="{FF2B5EF4-FFF2-40B4-BE49-F238E27FC236}">
                          <a16:creationId xmlns:a16="http://schemas.microsoft.com/office/drawing/2014/main" id="{EC37AF8F-E987-435E-9C94-A6794AB30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7" y="1541417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  <p:sp>
                  <p:nvSpPr>
                    <p:cNvPr id="121" name="Esagono 120">
                      <a:extLst>
                        <a:ext uri="{FF2B5EF4-FFF2-40B4-BE49-F238E27FC236}">
                          <a16:creationId xmlns:a16="http://schemas.microsoft.com/office/drawing/2014/main" id="{20334ED7-01D4-412B-853A-A98EAEE39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896" y="2643052"/>
                      <a:ext cx="1201783" cy="1018903"/>
                    </a:xfrm>
                    <a:prstGeom prst="hexagon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CH"/>
                    </a:p>
                  </p:txBody>
                </p:sp>
              </p:grpSp>
            </p:grpSp>
            <p:grpSp>
              <p:nvGrpSpPr>
                <p:cNvPr id="115" name="Gruppo 114">
                  <a:extLst>
                    <a:ext uri="{FF2B5EF4-FFF2-40B4-BE49-F238E27FC236}">
                      <a16:creationId xmlns:a16="http://schemas.microsoft.com/office/drawing/2014/main" id="{FA5E7C7A-3493-4C65-B12F-D2411C5CB10E}"/>
                    </a:ext>
                  </a:extLst>
                </p:cNvPr>
                <p:cNvGrpSpPr/>
                <p:nvPr/>
              </p:nvGrpSpPr>
              <p:grpSpPr>
                <a:xfrm>
                  <a:off x="818604" y="4106093"/>
                  <a:ext cx="1201784" cy="2120538"/>
                  <a:chOff x="809896" y="1541417"/>
                  <a:chExt cx="1201784" cy="2120538"/>
                </a:xfrm>
                <a:grpFill/>
              </p:grpSpPr>
              <p:sp>
                <p:nvSpPr>
                  <p:cNvPr id="116" name="Esagono 115">
                    <a:extLst>
                      <a:ext uri="{FF2B5EF4-FFF2-40B4-BE49-F238E27FC236}">
                        <a16:creationId xmlns:a16="http://schemas.microsoft.com/office/drawing/2014/main" id="{41BDF663-76A6-46AE-8978-F6EAF7EE8CB8}"/>
                      </a:ext>
                    </a:extLst>
                  </p:cNvPr>
                  <p:cNvSpPr/>
                  <p:nvPr/>
                </p:nvSpPr>
                <p:spPr>
                  <a:xfrm>
                    <a:off x="809897" y="1541417"/>
                    <a:ext cx="1201783" cy="1018903"/>
                  </a:xfrm>
                  <a:prstGeom prst="hexagon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CH"/>
                  </a:p>
                </p:txBody>
              </p:sp>
              <p:sp>
                <p:nvSpPr>
                  <p:cNvPr id="117" name="Esagono 116">
                    <a:extLst>
                      <a:ext uri="{FF2B5EF4-FFF2-40B4-BE49-F238E27FC236}">
                        <a16:creationId xmlns:a16="http://schemas.microsoft.com/office/drawing/2014/main" id="{6C932F00-8A2A-4FB0-9F21-B1EFF76C191A}"/>
                      </a:ext>
                    </a:extLst>
                  </p:cNvPr>
                  <p:cNvSpPr/>
                  <p:nvPr/>
                </p:nvSpPr>
                <p:spPr>
                  <a:xfrm>
                    <a:off x="809896" y="2643052"/>
                    <a:ext cx="1201783" cy="1018903"/>
                  </a:xfrm>
                  <a:prstGeom prst="hexagon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CH"/>
                  </a:p>
                </p:txBody>
              </p:sp>
            </p:grpSp>
          </p:grpSp>
        </p:grpSp>
      </p:grp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D2D03C60-D9A3-4176-813A-A1C0B12E0371}"/>
              </a:ext>
            </a:extLst>
          </p:cNvPr>
          <p:cNvSpPr txBox="1"/>
          <p:nvPr/>
        </p:nvSpPr>
        <p:spPr>
          <a:xfrm>
            <a:off x="1166088" y="3475093"/>
            <a:ext cx="13240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7200" b="1" dirty="0">
                <a:ln w="41275">
                  <a:solidFill>
                    <a:schemeClr val="bg1"/>
                  </a:solidFill>
                  <a:prstDash val="solid"/>
                </a:ln>
                <a:solidFill>
                  <a:srgbClr val="00153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CORSO DI ROBOTICA </a:t>
            </a:r>
          </a:p>
        </p:txBody>
      </p:sp>
      <p:sp>
        <p:nvSpPr>
          <p:cNvPr id="149" name="CasellaDiTesto 148">
            <a:extLst>
              <a:ext uri="{FF2B5EF4-FFF2-40B4-BE49-F238E27FC236}">
                <a16:creationId xmlns:a16="http://schemas.microsoft.com/office/drawing/2014/main" id="{61F8586D-D513-463A-9074-C0147F0105C5}"/>
              </a:ext>
            </a:extLst>
          </p:cNvPr>
          <p:cNvSpPr txBox="1"/>
          <p:nvPr/>
        </p:nvSpPr>
        <p:spPr>
          <a:xfrm>
            <a:off x="3096595" y="859007"/>
            <a:ext cx="550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7200" b="1" dirty="0">
                <a:ln w="41275">
                  <a:solidFill>
                    <a:schemeClr val="bg1"/>
                  </a:solidFill>
                  <a:prstDash val="solid"/>
                </a:ln>
                <a:solidFill>
                  <a:srgbClr val="00153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OPZIONE IV</a:t>
            </a:r>
          </a:p>
        </p:txBody>
      </p:sp>
    </p:spTree>
    <p:extLst>
      <p:ext uri="{BB962C8B-B14F-4D97-AF65-F5344CB8AC3E}">
        <p14:creationId xmlns:p14="http://schemas.microsoft.com/office/powerpoint/2010/main" val="23742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636EF-16A6-4F23-99EE-3FC405E4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sz="4800" dirty="0">
                <a:latin typeface="+mn-lt"/>
              </a:rPr>
              <a:t>ROBOTICA IN BREVE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7707C0-9274-4AF8-B1BB-AED7C20C3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17" y="1813750"/>
            <a:ext cx="5693228" cy="4351338"/>
          </a:xfrm>
        </p:spPr>
        <p:txBody>
          <a:bodyPr>
            <a:normAutofit fontScale="92500"/>
          </a:bodyPr>
          <a:lstStyle/>
          <a:p>
            <a:r>
              <a:rPr lang="it-CH" sz="3600" dirty="0"/>
              <a:t>SCRIVERE UN CODICE SORGENTE (COMANDI) PER FAR ESEGUIRE A UN SISTEMA I MOVIMENTI DESIDERATI</a:t>
            </a:r>
          </a:p>
          <a:p>
            <a:r>
              <a:rPr lang="it-CH" sz="3600" dirty="0"/>
              <a:t>CORREGE IL CODICE SORGENTE IN CASO DI ERRORI </a:t>
            </a:r>
          </a:p>
          <a:p>
            <a:r>
              <a:rPr lang="it-CH" sz="3600" dirty="0"/>
              <a:t>MIGLIORARE IL CODICE PER AUMENTARNE L’EFFICENZA</a:t>
            </a:r>
          </a:p>
        </p:txBody>
      </p:sp>
      <p:pic>
        <p:nvPicPr>
          <p:cNvPr id="1026" name="Picture 2" descr="I principali linguaggi di programmazione che dovresti conoscere nel 2020 |  Montreal Associates">
            <a:extLst>
              <a:ext uri="{FF2B5EF4-FFF2-40B4-BE49-F238E27FC236}">
                <a16:creationId xmlns:a16="http://schemas.microsoft.com/office/drawing/2014/main" id="{0BF25296-0764-48E6-996D-DB7CD88ABC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4"/>
          <a:stretch/>
        </p:blipFill>
        <p:spPr bwMode="auto">
          <a:xfrm>
            <a:off x="6234545" y="0"/>
            <a:ext cx="6286305" cy="688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85368-6CAE-4EE7-881D-3CC84A62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>
                <a:latin typeface="+mn-lt"/>
              </a:rPr>
              <a:t>Cosa farete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E4C5F6-21C3-4DD3-A04D-214430FE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399" y="1690688"/>
            <a:ext cx="11024937" cy="4351338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-NEL CORSO IMPARERETE A MUOVERE THYMIO PRIMA CON DEI BLOCCHI E POI CON DELLE RIGHE DI CODICE</a:t>
            </a:r>
          </a:p>
          <a:p>
            <a:pPr marL="0" indent="0">
              <a:buNone/>
            </a:pPr>
            <a:r>
              <a:rPr lang="it-CH" dirty="0"/>
              <a:t>-CREATE DEI GIOCHI E PROGRAMMI</a:t>
            </a:r>
          </a:p>
          <a:p>
            <a:pPr marL="0" indent="0">
              <a:buNone/>
            </a:pPr>
            <a:r>
              <a:rPr lang="it-CH" dirty="0"/>
              <a:t>-MODIFICEHRETE IL VOSTRO CODICE PER RENDERLO IL PIU EFFICIENTE POSSIBILE</a:t>
            </a:r>
          </a:p>
          <a:p>
            <a:pPr marL="0" indent="0">
              <a:buNone/>
            </a:pPr>
            <a:r>
              <a:rPr lang="it-CH" dirty="0"/>
              <a:t>-IMPARATE A TRADURRE I VOSTRI PENSIERI DALL ITALIANO AL LINGUAGGIO MACCHINA E VICEVEVRESA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727429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B321F-5F19-4A14-B376-FCB458DD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65125"/>
            <a:ext cx="10642600" cy="1325563"/>
          </a:xfrm>
        </p:spPr>
        <p:txBody>
          <a:bodyPr>
            <a:normAutofit/>
          </a:bodyPr>
          <a:lstStyle/>
          <a:p>
            <a:r>
              <a:rPr lang="it-CH" sz="6000" b="1" u="sng" dirty="0">
                <a:solidFill>
                  <a:schemeClr val="bg1"/>
                </a:solidFill>
                <a:latin typeface="+mn-lt"/>
              </a:rPr>
              <a:t>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B15666-E6F3-44F4-96A3-A88DC529629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it-CH" dirty="0">
                <a:solidFill>
                  <a:schemeClr val="bg1"/>
                </a:solidFill>
              </a:rPr>
              <a:t>UN POSSIBILE DATORE DI LAVORO IN AMBITO INFORMATICO POTREBBE APPREZZARE UNA BUONA VALUATAZIONE DEL CORSO DI ROBOTICA</a:t>
            </a:r>
          </a:p>
          <a:p>
            <a:r>
              <a:rPr lang="it-CH" dirty="0">
                <a:solidFill>
                  <a:schemeClr val="bg1"/>
                </a:solidFill>
              </a:rPr>
              <a:t>SVILUPPATE CAPACITA LOGICHE E DI PROBLEM SOLVING</a:t>
            </a:r>
          </a:p>
          <a:p>
            <a:r>
              <a:rPr lang="it-CH" dirty="0">
                <a:solidFill>
                  <a:schemeClr val="bg1"/>
                </a:solidFill>
              </a:rPr>
              <a:t>AGGIORNATE E MIGLIORATE LE VOSTRE CONOSCENZE IN AMBITO INFORMATICO </a:t>
            </a:r>
          </a:p>
          <a:p>
            <a:r>
              <a:rPr lang="it-CH" dirty="0">
                <a:solidFill>
                  <a:schemeClr val="bg1"/>
                </a:solidFill>
              </a:rPr>
              <a:t>IMPARATE A LAVORARE IN MODO DINAMICO E PRECISO</a:t>
            </a:r>
          </a:p>
          <a:p>
            <a:r>
              <a:rPr lang="it-CH" sz="500" dirty="0">
                <a:solidFill>
                  <a:srgbClr val="15B90C"/>
                </a:solidFill>
              </a:rPr>
              <a:t>Fun fact: sullo sfondo vedete le directory dei pc di scuola</a:t>
            </a:r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9405331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95F017-E8FC-4047-AC92-24D9F0BBE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CH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FINE</a:t>
            </a:r>
          </a:p>
        </p:txBody>
      </p:sp>
    </p:spTree>
    <p:extLst>
      <p:ext uri="{BB962C8B-B14F-4D97-AF65-F5344CB8AC3E}">
        <p14:creationId xmlns:p14="http://schemas.microsoft.com/office/powerpoint/2010/main" val="621055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ROBOTICA IN BREVE</vt:lpstr>
      <vt:lpstr>Cosa farete ?</vt:lpstr>
      <vt:lpstr>Vantaggi</vt:lpstr>
      <vt:lpstr>FINE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Tappa</dc:creator>
  <cp:lastModifiedBy>Matteo Tappa</cp:lastModifiedBy>
  <cp:revision>15</cp:revision>
  <dcterms:created xsi:type="dcterms:W3CDTF">2026-03-26T13:32:01Z</dcterms:created>
  <dcterms:modified xsi:type="dcterms:W3CDTF">2026-04-13T04:52:40Z</dcterms:modified>
</cp:coreProperties>
</file>